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56" r:id="rId5"/>
    <p:sldId id="258" r:id="rId6"/>
    <p:sldId id="259" r:id="rId7"/>
    <p:sldId id="260" r:id="rId8"/>
    <p:sldId id="261"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6B81B1"/>
    <a:srgbClr val="CC6600"/>
    <a:srgbClr val="FF9933"/>
    <a:srgbClr val="40404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415" autoAdjust="0"/>
  </p:normalViewPr>
  <p:slideViewPr>
    <p:cSldViewPr snapToGrid="0" showGuides="1">
      <p:cViewPr varScale="1">
        <p:scale>
          <a:sx n="74" d="100"/>
          <a:sy n="74" d="100"/>
        </p:scale>
        <p:origin x="498" y="54"/>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12/1/2019</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12/1/2019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3</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4</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5</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6</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dirty="0"/>
              <a:t>Click icon to add picture</a:t>
            </a:r>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dirty="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erial view bridge over water">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p:txBody>
          <a:bodyPr/>
          <a:lstStyle/>
          <a:p>
            <a:r>
              <a:rPr lang="en-US" dirty="0">
                <a:solidFill>
                  <a:srgbClr val="6B81B1"/>
                </a:solidFill>
              </a:rPr>
              <a:t>Safest solutions travel</a:t>
            </a:r>
            <a:endParaRPr lang="en-IN" dirty="0">
              <a:solidFill>
                <a:srgbClr val="6B81B1"/>
              </a:solidFill>
            </a:endParaRPr>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Where next?</a:t>
            </a:r>
            <a:endParaRPr lang="en-IN" dirty="0"/>
          </a:p>
        </p:txBody>
      </p:sp>
      <p:pic>
        <p:nvPicPr>
          <p:cNvPr id="5" name="Picture 4">
            <a:extLst>
              <a:ext uri="{FF2B5EF4-FFF2-40B4-BE49-F238E27FC236}">
                <a16:creationId xmlns:a16="http://schemas.microsoft.com/office/drawing/2014/main" id="{77873E3C-8154-477E-9298-943658589F64}"/>
              </a:ext>
            </a:extLst>
          </p:cNvPr>
          <p:cNvPicPr>
            <a:picLocks noChangeAspect="1"/>
          </p:cNvPicPr>
          <p:nvPr/>
        </p:nvPicPr>
        <p:blipFill>
          <a:blip r:embed="rId4">
            <a:duotone>
              <a:schemeClr val="accent5">
                <a:shade val="45000"/>
                <a:satMod val="135000"/>
              </a:schemeClr>
              <a:prstClr val="white"/>
            </a:duotone>
          </a:blip>
          <a:stretch>
            <a:fillRect/>
          </a:stretch>
        </p:blipFill>
        <p:spPr>
          <a:xfrm>
            <a:off x="9397326" y="5082040"/>
            <a:ext cx="1742857" cy="1695238"/>
          </a:xfrm>
          <a:prstGeom prst="ellipse">
            <a:avLst/>
          </a:prstGeom>
        </p:spPr>
      </p:pic>
    </p:spTree>
    <p:extLst>
      <p:ext uri="{BB962C8B-B14F-4D97-AF65-F5344CB8AC3E}">
        <p14:creationId xmlns:p14="http://schemas.microsoft.com/office/powerpoint/2010/main" val="20644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hidden="1">
            <a:extLst>
              <a:ext uri="{FF2B5EF4-FFF2-40B4-BE49-F238E27FC236}">
                <a16:creationId xmlns:a16="http://schemas.microsoft.com/office/drawing/2014/main" id="{D4E7378D-0752-482D-BA2B-045B98982FED}"/>
              </a:ext>
            </a:extLst>
          </p:cNvPr>
          <p:cNvPicPr>
            <a:picLocks noGrp="1" noChangeAspect="1"/>
          </p:cNvPicPr>
          <p:nvPr>
            <p:ph type="pic" sz="quarter" idx="13"/>
          </p:nvPr>
        </p:nvPicPr>
        <p:blipFill>
          <a:blip r:embed="rId3"/>
          <a:stretch>
            <a:fillRect/>
          </a:stretch>
        </p:blipFill>
        <p:spPr>
          <a:xfrm>
            <a:off x="2995439" y="0"/>
            <a:ext cx="6201122" cy="3713018"/>
          </a:xfrm>
        </p:spPr>
      </p:pic>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p:txBody>
          <a:bodyPr/>
          <a:lstStyle/>
          <a:p>
            <a:r>
              <a:rPr lang="en-US" dirty="0">
                <a:solidFill>
                  <a:srgbClr val="6B81B1"/>
                </a:solidFill>
              </a:rPr>
              <a:t>Safest solutions travel</a:t>
            </a:r>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a:t>
            </a:r>
            <a:br>
              <a:rPr lang="en-US" dirty="0"/>
            </a:br>
            <a:r>
              <a:rPr lang="en-US" dirty="0"/>
              <a:t>nulla pariatur. Excepteur sint occaecat cupidatat non proident, sunt in culpa qui officia deserunt mollit anim </a:t>
            </a:r>
            <a:br>
              <a:rPr lang="en-US" dirty="0"/>
            </a:br>
            <a:r>
              <a:rPr lang="en-US" dirty="0"/>
              <a:t>id est laborum.</a:t>
            </a:r>
          </a:p>
        </p:txBody>
      </p:sp>
      <p:sp>
        <p:nvSpPr>
          <p:cNvPr id="13" name="Content Placeholder 12">
            <a:extLst>
              <a:ext uri="{FF2B5EF4-FFF2-40B4-BE49-F238E27FC236}">
                <a16:creationId xmlns:a16="http://schemas.microsoft.com/office/drawing/2014/main" id="{7378E833-4562-4660-94DC-D642C584CBF1}"/>
              </a:ext>
            </a:extLst>
          </p:cNvPr>
          <p:cNvSpPr>
            <a:spLocks noGrp="1"/>
          </p:cNvSpPr>
          <p:nvPr>
            <p:ph sz="quarter" idx="14"/>
          </p:nvPr>
        </p:nvSpPr>
        <p:spPr>
          <a:xfrm>
            <a:off x="363416" y="6462713"/>
            <a:ext cx="2959333" cy="249385"/>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US" smtClean="0"/>
              <a:pPr/>
              <a:t>2</a:t>
            </a:fld>
            <a:endParaRPr lang="en-US" dirty="0"/>
          </a:p>
        </p:txBody>
      </p:sp>
      <p:pic>
        <p:nvPicPr>
          <p:cNvPr id="7" name="Picture Placeholder 22">
            <a:extLst>
              <a:ext uri="{FF2B5EF4-FFF2-40B4-BE49-F238E27FC236}">
                <a16:creationId xmlns:a16="http://schemas.microsoft.com/office/drawing/2014/main" id="{292DF8F3-1900-4B56-ADBD-732BDA6187B2}"/>
              </a:ext>
            </a:extLst>
          </p:cNvPr>
          <p:cNvPicPr>
            <a:picLocks noChangeAspect="1"/>
          </p:cNvPicPr>
          <p:nvPr/>
        </p:nvPicPr>
        <p:blipFill rotWithShape="1">
          <a:blip r:embed="rId3"/>
          <a:srcRect b="17497"/>
          <a:stretch/>
        </p:blipFill>
        <p:spPr>
          <a:xfrm>
            <a:off x="5984823" y="0"/>
            <a:ext cx="6201122" cy="3063337"/>
          </a:xfrm>
          <a:prstGeom prst="rect">
            <a:avLst/>
          </a:prstGeom>
          <a:solidFill>
            <a:schemeClr val="bg1">
              <a:lumMod val="85000"/>
            </a:schemeClr>
          </a:solidFill>
        </p:spPr>
      </p:pic>
      <p:pic>
        <p:nvPicPr>
          <p:cNvPr id="12" name="Picture Placeholder 22">
            <a:extLst>
              <a:ext uri="{FF2B5EF4-FFF2-40B4-BE49-F238E27FC236}">
                <a16:creationId xmlns:a16="http://schemas.microsoft.com/office/drawing/2014/main" id="{B6A836E8-53D1-4265-B381-EEBA1768AC90}"/>
              </a:ext>
            </a:extLst>
          </p:cNvPr>
          <p:cNvPicPr>
            <a:picLocks noChangeAspect="1"/>
          </p:cNvPicPr>
          <p:nvPr/>
        </p:nvPicPr>
        <p:blipFill rotWithShape="1">
          <a:blip r:embed="rId3"/>
          <a:srcRect b="16710"/>
          <a:stretch/>
        </p:blipFill>
        <p:spPr>
          <a:xfrm>
            <a:off x="0" y="-29223"/>
            <a:ext cx="6201122" cy="3092560"/>
          </a:xfrm>
          <a:prstGeom prst="rect">
            <a:avLst/>
          </a:prstGeom>
          <a:solidFill>
            <a:schemeClr val="bg1">
              <a:lumMod val="85000"/>
            </a:schemeClr>
          </a:solidFill>
        </p:spPr>
      </p:pic>
      <p:pic>
        <p:nvPicPr>
          <p:cNvPr id="3" name="Picture 2">
            <a:extLst>
              <a:ext uri="{FF2B5EF4-FFF2-40B4-BE49-F238E27FC236}">
                <a16:creationId xmlns:a16="http://schemas.microsoft.com/office/drawing/2014/main" id="{54E5EDEE-E66D-43BC-9E64-E83C82770DE1}"/>
              </a:ext>
            </a:extLst>
          </p:cNvPr>
          <p:cNvPicPr>
            <a:picLocks noChangeAspect="1"/>
          </p:cNvPicPr>
          <p:nvPr/>
        </p:nvPicPr>
        <p:blipFill>
          <a:blip r:embed="rId4">
            <a:duotone>
              <a:schemeClr val="accent5">
                <a:shade val="45000"/>
                <a:satMod val="135000"/>
              </a:schemeClr>
              <a:prstClr val="white"/>
            </a:duotone>
          </a:blip>
          <a:stretch>
            <a:fillRect/>
          </a:stretch>
        </p:blipFill>
        <p:spPr>
          <a:xfrm>
            <a:off x="5224571" y="2233860"/>
            <a:ext cx="1742857" cy="1695238"/>
          </a:xfrm>
          <a:prstGeom prst="rect">
            <a:avLst/>
          </a:prstGeom>
        </p:spPr>
      </p:pic>
    </p:spTree>
    <p:extLst>
      <p:ext uri="{BB962C8B-B14F-4D97-AF65-F5344CB8AC3E}">
        <p14:creationId xmlns:p14="http://schemas.microsoft.com/office/powerpoint/2010/main" val="90454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362997" y="1699577"/>
            <a:ext cx="4468698" cy="1444275"/>
          </a:xfrm>
        </p:spPr>
        <p:txBody>
          <a:bodyPr/>
          <a:lstStyle/>
          <a:p>
            <a:r>
              <a:rPr lang="en-US" dirty="0">
                <a:solidFill>
                  <a:srgbClr val="6B81B1"/>
                </a:solidFill>
              </a:rPr>
              <a:t>AUSTRALIA</a:t>
            </a:r>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2998" y="3143852"/>
            <a:ext cx="4737036" cy="1992819"/>
          </a:xfrm>
        </p:spPr>
        <p:txBody>
          <a:bodyPr/>
          <a:lstStyle/>
          <a:p>
            <a:r>
              <a:rPr lang="en-US" dirty="0">
                <a:solidFill>
                  <a:srgbClr val="6B81B1"/>
                </a:solidFill>
              </a:rPr>
              <a:t>Lorem ipsum dolor sit amet, consectetur adipiscing elit, sed do eiusmod tempor incididunt ut labore et dolore magna aliqua. </a:t>
            </a:r>
          </a:p>
          <a:p>
            <a:r>
              <a:rPr lang="en-US" dirty="0">
                <a:solidFill>
                  <a:srgbClr val="6B81B1"/>
                </a:solidFill>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a:blip r:embed="rId3"/>
          <a:stretch>
            <a:fillRect/>
          </a:stretch>
        </p:blipFill>
        <p:spPr>
          <a:xfrm>
            <a:off x="5316489" y="2741182"/>
            <a:ext cx="6875511" cy="4116818"/>
          </a:xfrm>
        </p:spPr>
      </p:pic>
      <p:sp>
        <p:nvSpPr>
          <p:cNvPr id="10" name="Content Placeholder 9">
            <a:extLst>
              <a:ext uri="{FF2B5EF4-FFF2-40B4-BE49-F238E27FC236}">
                <a16:creationId xmlns:a16="http://schemas.microsoft.com/office/drawing/2014/main" id="{7A487B60-F261-45EC-9627-5E612430FDA4}"/>
              </a:ext>
            </a:extLst>
          </p:cNvPr>
          <p:cNvSpPr>
            <a:spLocks noGrp="1"/>
          </p:cNvSpPr>
          <p:nvPr>
            <p:ph sz="quarter" idx="14"/>
          </p:nvPr>
        </p:nvSpPr>
        <p:spPr>
          <a:xfrm>
            <a:off x="363416" y="6463207"/>
            <a:ext cx="2882060" cy="248743"/>
          </a:xfrm>
        </p:spPr>
        <p:txBody>
          <a:bodyPr/>
          <a:lstStyle/>
          <a:p>
            <a:r>
              <a:rPr lang="en-US" dirty="0"/>
              <a:t>SAFEST SOLUTIONS TRAVEL GROUP</a:t>
            </a:r>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3" name="Picture 2">
            <a:extLst>
              <a:ext uri="{FF2B5EF4-FFF2-40B4-BE49-F238E27FC236}">
                <a16:creationId xmlns:a16="http://schemas.microsoft.com/office/drawing/2014/main" id="{183CCF02-25CF-4D67-ADE5-F978E6CB9D25}"/>
              </a:ext>
            </a:extLst>
          </p:cNvPr>
          <p:cNvPicPr>
            <a:picLocks noChangeAspect="1"/>
          </p:cNvPicPr>
          <p:nvPr/>
        </p:nvPicPr>
        <p:blipFill rotWithShape="1">
          <a:blip r:embed="rId4"/>
          <a:srcRect b="16707"/>
          <a:stretch/>
        </p:blipFill>
        <p:spPr>
          <a:xfrm>
            <a:off x="5316489" y="0"/>
            <a:ext cx="6875510" cy="3429000"/>
          </a:xfrm>
          <a:prstGeom prst="rect">
            <a:avLst/>
          </a:prstGeom>
        </p:spPr>
      </p:pic>
      <p:pic>
        <p:nvPicPr>
          <p:cNvPr id="11" name="Picture 10">
            <a:extLst>
              <a:ext uri="{FF2B5EF4-FFF2-40B4-BE49-F238E27FC236}">
                <a16:creationId xmlns:a16="http://schemas.microsoft.com/office/drawing/2014/main" id="{E0CD9B4E-DC1D-4C70-85EC-2E802BA3094F}"/>
              </a:ext>
            </a:extLst>
          </p:cNvPr>
          <p:cNvPicPr>
            <a:picLocks noChangeAspect="1"/>
          </p:cNvPicPr>
          <p:nvPr/>
        </p:nvPicPr>
        <p:blipFill>
          <a:blip r:embed="rId5">
            <a:duotone>
              <a:schemeClr val="accent5">
                <a:shade val="45000"/>
                <a:satMod val="135000"/>
              </a:schemeClr>
              <a:prstClr val="white"/>
            </a:duotone>
          </a:blip>
          <a:stretch>
            <a:fillRect/>
          </a:stretch>
        </p:blipFill>
        <p:spPr>
          <a:xfrm>
            <a:off x="5031893" y="2908485"/>
            <a:ext cx="1221284" cy="1187916"/>
          </a:xfrm>
          <a:prstGeom prst="rect">
            <a:avLst/>
          </a:prstGeom>
        </p:spPr>
      </p:pic>
    </p:spTree>
    <p:extLst>
      <p:ext uri="{BB962C8B-B14F-4D97-AF65-F5344CB8AC3E}">
        <p14:creationId xmlns:p14="http://schemas.microsoft.com/office/powerpoint/2010/main" val="14041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B219B-6B98-4C14-889E-00848E23EAFE}"/>
              </a:ext>
            </a:extLst>
          </p:cNvPr>
          <p:cNvPicPr>
            <a:picLocks noChangeAspect="1"/>
          </p:cNvPicPr>
          <p:nvPr/>
        </p:nvPicPr>
        <p:blipFill>
          <a:blip r:embed="rId3">
            <a:duotone>
              <a:schemeClr val="accent5">
                <a:shade val="45000"/>
                <a:satMod val="135000"/>
              </a:schemeClr>
              <a:prstClr val="white"/>
            </a:duotone>
          </a:blip>
          <a:stretch>
            <a:fillRect/>
          </a:stretch>
        </p:blipFill>
        <p:spPr>
          <a:xfrm>
            <a:off x="9069507" y="5422006"/>
            <a:ext cx="1387477" cy="1349568"/>
          </a:xfrm>
          <a:prstGeom prst="ellipse">
            <a:avLst/>
          </a:prstGeom>
        </p:spPr>
      </p:pic>
      <p:pic>
        <p:nvPicPr>
          <p:cNvPr id="18" name="Picture Placeholder 17">
            <a:extLst>
              <a:ext uri="{FF2B5EF4-FFF2-40B4-BE49-F238E27FC236}">
                <a16:creationId xmlns:a16="http://schemas.microsoft.com/office/drawing/2014/main" id="{86E11806-F302-4002-BC05-308E87F6B5B7}"/>
              </a:ext>
            </a:extLst>
          </p:cNvPr>
          <p:cNvPicPr>
            <a:picLocks noGrp="1" noChangeAspect="1"/>
          </p:cNvPicPr>
          <p:nvPr>
            <p:ph type="pic" sz="quarter" idx="15"/>
          </p:nvPr>
        </p:nvPicPr>
        <p:blipFill>
          <a:blip r:embed="rId4"/>
          <a:stretch>
            <a:fillRect/>
          </a:stretch>
        </p:blipFill>
        <p:spPr>
          <a:xfrm>
            <a:off x="414932" y="297300"/>
            <a:ext cx="6971764" cy="5228823"/>
          </a:xfrm>
        </p:spPr>
      </p:pic>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7532077" y="934045"/>
            <a:ext cx="5020698" cy="1114784"/>
          </a:xfrm>
        </p:spPr>
        <p:txBody>
          <a:bodyPr/>
          <a:lstStyle/>
          <a:p>
            <a:r>
              <a:rPr lang="en-US" dirty="0">
                <a:solidFill>
                  <a:srgbClr val="6B81B1"/>
                </a:solidFill>
              </a:rPr>
              <a:t>The awakening</a:t>
            </a:r>
            <a:br>
              <a:rPr lang="en-US" dirty="0">
                <a:solidFill>
                  <a:srgbClr val="6B81B1"/>
                </a:solidFill>
              </a:rPr>
            </a:br>
            <a:r>
              <a:rPr lang="en-US" dirty="0">
                <a:solidFill>
                  <a:srgbClr val="6B81B1"/>
                </a:solidFill>
              </a:rPr>
              <a:t>National harbor</a:t>
            </a:r>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7532076" y="2561971"/>
            <a:ext cx="4296508"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Content Placeholder 5">
            <a:extLst>
              <a:ext uri="{FF2B5EF4-FFF2-40B4-BE49-F238E27FC236}">
                <a16:creationId xmlns:a16="http://schemas.microsoft.com/office/drawing/2014/main" id="{388E3AC1-D7A5-40C2-92D8-C386497C9010}"/>
              </a:ext>
            </a:extLst>
          </p:cNvPr>
          <p:cNvSpPr>
            <a:spLocks noGrp="1"/>
          </p:cNvSpPr>
          <p:nvPr>
            <p:ph sz="quarter" idx="14"/>
          </p:nvPr>
        </p:nvSpPr>
        <p:spPr/>
        <p:txBody>
          <a:bodyPr/>
          <a:lstStyle/>
          <a:p>
            <a:r>
              <a:rPr lang="en-US" dirty="0"/>
              <a:t>Safest solutions group</a:t>
            </a:r>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4</a:t>
            </a:fld>
            <a:endParaRPr lang="en-US" dirty="0"/>
          </a:p>
        </p:txBody>
      </p:sp>
    </p:spTree>
    <p:extLst>
      <p:ext uri="{BB962C8B-B14F-4D97-AF65-F5344CB8AC3E}">
        <p14:creationId xmlns:p14="http://schemas.microsoft.com/office/powerpoint/2010/main" val="216696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solidFill>
                  <a:schemeClr val="accent6">
                    <a:lumMod val="60000"/>
                    <a:lumOff val="40000"/>
                  </a:schemeClr>
                </a:solidFill>
              </a:rPr>
              <a:t>Ottaway fly top</a:t>
            </a: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6" y="2506662"/>
            <a:ext cx="5193322"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3"/>
          <a:stretch>
            <a:fillRect/>
          </a:stretch>
        </p:blipFill>
        <p:spPr>
          <a:xfrm>
            <a:off x="7879542" y="232021"/>
            <a:ext cx="1945848" cy="3454524"/>
          </a:xfrm>
        </p:spPr>
      </p:pic>
      <p:pic>
        <p:nvPicPr>
          <p:cNvPr id="24" name="Picture Placeholder 23">
            <a:extLst>
              <a:ext uri="{FF2B5EF4-FFF2-40B4-BE49-F238E27FC236}">
                <a16:creationId xmlns:a16="http://schemas.microsoft.com/office/drawing/2014/main" id="{0AE63D0A-A6A4-4219-A985-AB7D53540460}"/>
              </a:ext>
            </a:extLst>
          </p:cNvPr>
          <p:cNvPicPr>
            <a:picLocks noGrp="1" noChangeAspect="1"/>
          </p:cNvPicPr>
          <p:nvPr>
            <p:ph type="pic" sz="quarter" idx="17"/>
          </p:nvPr>
        </p:nvPicPr>
        <p:blipFill>
          <a:blip r:embed="rId4"/>
          <a:stretch>
            <a:fillRect/>
          </a:stretch>
        </p:blipFill>
        <p:spPr>
          <a:xfrm>
            <a:off x="6238689" y="3399096"/>
            <a:ext cx="5769408" cy="3454523"/>
          </a:xfrm>
        </p:spPr>
      </p:pic>
      <p:sp>
        <p:nvSpPr>
          <p:cNvPr id="9" name="Content Placeholder 17">
            <a:extLst>
              <a:ext uri="{FF2B5EF4-FFF2-40B4-BE49-F238E27FC236}">
                <a16:creationId xmlns:a16="http://schemas.microsoft.com/office/drawing/2014/main" id="{16AB4084-5C09-D047-AB9C-BB58097252DB}"/>
              </a:ext>
            </a:extLst>
          </p:cNvPr>
          <p:cNvSpPr>
            <a:spLocks noGrp="1"/>
          </p:cNvSpPr>
          <p:nvPr>
            <p:ph sz="quarter" idx="14"/>
          </p:nvPr>
        </p:nvSpPr>
        <p:spPr>
          <a:xfrm>
            <a:off x="363416" y="6463207"/>
            <a:ext cx="2997970" cy="248743"/>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5</a:t>
            </a:fld>
            <a:endParaRPr lang="en-US" dirty="0"/>
          </a:p>
        </p:txBody>
      </p:sp>
      <p:pic>
        <p:nvPicPr>
          <p:cNvPr id="8" name="Picture 7">
            <a:extLst>
              <a:ext uri="{FF2B5EF4-FFF2-40B4-BE49-F238E27FC236}">
                <a16:creationId xmlns:a16="http://schemas.microsoft.com/office/drawing/2014/main" id="{939A2F38-2F90-449F-B5A4-A54E2C5D2DFD}"/>
              </a:ext>
            </a:extLst>
          </p:cNvPr>
          <p:cNvPicPr>
            <a:picLocks noChangeAspect="1"/>
          </p:cNvPicPr>
          <p:nvPr/>
        </p:nvPicPr>
        <p:blipFill>
          <a:blip r:embed="rId5"/>
          <a:stretch>
            <a:fillRect/>
          </a:stretch>
        </p:blipFill>
        <p:spPr>
          <a:xfrm rot="5400000">
            <a:off x="9244450" y="632408"/>
            <a:ext cx="3164034" cy="2363260"/>
          </a:xfrm>
          <a:prstGeom prst="rect">
            <a:avLst/>
          </a:prstGeom>
        </p:spPr>
      </p:pic>
      <p:pic>
        <p:nvPicPr>
          <p:cNvPr id="28" name="Picture Placeholder 27">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6"/>
          <a:stretch>
            <a:fillRect/>
          </a:stretch>
        </p:blipFill>
        <p:spPr>
          <a:xfrm rot="5400000">
            <a:off x="5530364" y="940347"/>
            <a:ext cx="3238055" cy="1821406"/>
          </a:xfrm>
        </p:spPr>
      </p:pic>
      <p:pic>
        <p:nvPicPr>
          <p:cNvPr id="13" name="Picture 12">
            <a:extLst>
              <a:ext uri="{FF2B5EF4-FFF2-40B4-BE49-F238E27FC236}">
                <a16:creationId xmlns:a16="http://schemas.microsoft.com/office/drawing/2014/main" id="{5EB0100C-D4CE-41A5-8BD2-2DA1CB209E20}"/>
              </a:ext>
            </a:extLst>
          </p:cNvPr>
          <p:cNvPicPr>
            <a:picLocks noChangeAspect="1"/>
          </p:cNvPicPr>
          <p:nvPr/>
        </p:nvPicPr>
        <p:blipFill>
          <a:blip r:embed="rId7">
            <a:duotone>
              <a:prstClr val="black"/>
              <a:schemeClr val="accent6">
                <a:tint val="45000"/>
                <a:satMod val="400000"/>
              </a:schemeClr>
            </a:duotone>
          </a:blip>
          <a:stretch>
            <a:fillRect/>
          </a:stretch>
        </p:blipFill>
        <p:spPr>
          <a:xfrm>
            <a:off x="5192224" y="232021"/>
            <a:ext cx="1009222" cy="981648"/>
          </a:xfrm>
          <a:prstGeom prst="rect">
            <a:avLst/>
          </a:prstGeom>
        </p:spPr>
      </p:pic>
    </p:spTree>
    <p:extLst>
      <p:ext uri="{BB962C8B-B14F-4D97-AF65-F5344CB8AC3E}">
        <p14:creationId xmlns:p14="http://schemas.microsoft.com/office/powerpoint/2010/main" val="8082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solidFill>
                  <a:schemeClr val="accent4">
                    <a:lumMod val="60000"/>
                    <a:lumOff val="40000"/>
                  </a:schemeClr>
                </a:solidFill>
              </a:rPr>
              <a:t>Apollo bay</a:t>
            </a:r>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p:txBody>
          <a:bodyPr/>
          <a:lstStyle/>
          <a:p>
            <a:r>
              <a:rPr lang="en-US" dirty="0">
                <a:solidFill>
                  <a:schemeClr val="accent4">
                    <a:lumMod val="60000"/>
                    <a:lumOff val="40000"/>
                  </a:schemeClr>
                </a:solidFill>
              </a:rPr>
              <a:t>Lorem ipsum dolor sit amet, consectetur adipiscing elit, sed do eiusmod tempor incididunt ut labore et dolore magna aliqua. </a:t>
            </a:r>
          </a:p>
        </p:txBody>
      </p:sp>
      <p:pic>
        <p:nvPicPr>
          <p:cNvPr id="15" name="Picture Placeholder 14" descr="Handshake">
            <a:extLst>
              <a:ext uri="{FF2B5EF4-FFF2-40B4-BE49-F238E27FC236}">
                <a16:creationId xmlns:a16="http://schemas.microsoft.com/office/drawing/2014/main" id="{81D3A918-98A7-4066-B28E-B473663F8F30}"/>
              </a:ext>
            </a:extLst>
          </p:cNvPr>
          <p:cNvPicPr>
            <a:picLocks noGrp="1" noChangeAspect="1"/>
          </p:cNvPicPr>
          <p:nvPr>
            <p:ph type="pic" sz="quarter" idx="18"/>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3" name="Text Placeholder 2">
            <a:extLst>
              <a:ext uri="{FF2B5EF4-FFF2-40B4-BE49-F238E27FC236}">
                <a16:creationId xmlns:a16="http://schemas.microsoft.com/office/drawing/2014/main" id="{8A1B14A5-E7B8-4F35-8378-DB748F6A6CEF}"/>
              </a:ext>
            </a:extLst>
          </p:cNvPr>
          <p:cNvSpPr>
            <a:spLocks noGrp="1"/>
          </p:cNvSpPr>
          <p:nvPr>
            <p:ph type="body" idx="1"/>
          </p:nvPr>
        </p:nvSpPr>
        <p:spPr/>
        <p:txBody>
          <a:bodyPr/>
          <a:lstStyle/>
          <a:p>
            <a:r>
              <a:rPr lang="en-US" dirty="0">
                <a:solidFill>
                  <a:schemeClr val="accent1"/>
                </a:solidFill>
              </a:rPr>
              <a:t>Topic 01</a:t>
            </a:r>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17" name="Picture Placeholder 16" descr="Download from cloud">
            <a:extLst>
              <a:ext uri="{FF2B5EF4-FFF2-40B4-BE49-F238E27FC236}">
                <a16:creationId xmlns:a16="http://schemas.microsoft.com/office/drawing/2014/main" id="{DEA952AA-034C-46B7-999E-31F46E9F36FC}"/>
              </a:ext>
            </a:extLst>
          </p:cNvPr>
          <p:cNvPicPr>
            <a:picLocks noGrp="1" noChangeAspect="1"/>
          </p:cNvPicPr>
          <p:nvPr>
            <p:ph type="pic" sz="quarter" idx="1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7" name="Text Placeholder 6">
            <a:extLst>
              <a:ext uri="{FF2B5EF4-FFF2-40B4-BE49-F238E27FC236}">
                <a16:creationId xmlns:a16="http://schemas.microsoft.com/office/drawing/2014/main" id="{B0BBB0D3-F4B5-4146-8064-6CACD6B0C1A1}"/>
              </a:ext>
            </a:extLst>
          </p:cNvPr>
          <p:cNvSpPr>
            <a:spLocks noGrp="1"/>
          </p:cNvSpPr>
          <p:nvPr>
            <p:ph type="body" idx="15"/>
          </p:nvPr>
        </p:nvSpPr>
        <p:spPr/>
        <p:txBody>
          <a:bodyPr/>
          <a:lstStyle/>
          <a:p>
            <a:r>
              <a:rPr lang="en-US" dirty="0">
                <a:solidFill>
                  <a:schemeClr val="accent1"/>
                </a:solidFill>
              </a:rPr>
              <a:t>Topic 02</a:t>
            </a:r>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8" name="Content Placeholder 17">
            <a:extLst>
              <a:ext uri="{FF2B5EF4-FFF2-40B4-BE49-F238E27FC236}">
                <a16:creationId xmlns:a16="http://schemas.microsoft.com/office/drawing/2014/main" id="{CD6CEFA7-5AB5-47CF-83D8-F5F3DF38D2AF}"/>
              </a:ext>
            </a:extLst>
          </p:cNvPr>
          <p:cNvSpPr>
            <a:spLocks noGrp="1"/>
          </p:cNvSpPr>
          <p:nvPr>
            <p:ph sz="quarter" idx="14"/>
          </p:nvPr>
        </p:nvSpPr>
        <p:spPr>
          <a:xfrm>
            <a:off x="363416" y="6462565"/>
            <a:ext cx="2907818" cy="249385"/>
          </a:xfrm>
        </p:spPr>
        <p:txBody>
          <a:bodyPr/>
          <a:lstStyle/>
          <a:p>
            <a:r>
              <a:rPr lang="en-US" dirty="0">
                <a:solidFill>
                  <a:schemeClr val="accent4">
                    <a:lumMod val="60000"/>
                    <a:lumOff val="40000"/>
                  </a:schemeClr>
                </a:solidFill>
              </a:rPr>
              <a:t>Safest solutions travel group</a:t>
            </a:r>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6</a:t>
            </a:fld>
            <a:endParaRPr lang="en-US" dirty="0"/>
          </a:p>
        </p:txBody>
      </p:sp>
      <p:pic>
        <p:nvPicPr>
          <p:cNvPr id="14" name="Picture 13">
            <a:extLst>
              <a:ext uri="{FF2B5EF4-FFF2-40B4-BE49-F238E27FC236}">
                <a16:creationId xmlns:a16="http://schemas.microsoft.com/office/drawing/2014/main" id="{75958B6E-4BFD-46CD-BD2E-B7A7861D8194}"/>
              </a:ext>
            </a:extLst>
          </p:cNvPr>
          <p:cNvPicPr>
            <a:picLocks noChangeAspect="1"/>
          </p:cNvPicPr>
          <p:nvPr/>
        </p:nvPicPr>
        <p:blipFill>
          <a:blip r:embed="rId9">
            <a:duotone>
              <a:schemeClr val="accent4">
                <a:shade val="45000"/>
                <a:satMod val="135000"/>
              </a:schemeClr>
              <a:prstClr val="white"/>
            </a:duotone>
          </a:blip>
          <a:stretch>
            <a:fillRect/>
          </a:stretch>
        </p:blipFill>
        <p:spPr>
          <a:xfrm>
            <a:off x="10608248" y="1466115"/>
            <a:ext cx="1583752" cy="1540480"/>
          </a:xfrm>
          <a:prstGeom prst="ellipse">
            <a:avLst/>
          </a:prstGeom>
        </p:spPr>
      </p:pic>
      <p:pic>
        <p:nvPicPr>
          <p:cNvPr id="16" name="AUS2">
            <a:hlinkClick r:id="" action="ppaction://media"/>
            <a:extLst>
              <a:ext uri="{FF2B5EF4-FFF2-40B4-BE49-F238E27FC236}">
                <a16:creationId xmlns:a16="http://schemas.microsoft.com/office/drawing/2014/main" id="{F6EC072B-5FD4-4272-819E-A10F9310F91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8891" y="2175247"/>
            <a:ext cx="3333045" cy="2499784"/>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130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A293F-91B7-40E6-B378-A5EED474FFBA}"/>
              </a:ext>
            </a:extLst>
          </p:cNvPr>
          <p:cNvPicPr>
            <a:picLocks noGrp="1" noChangeAspect="1"/>
          </p:cNvPicPr>
          <p:nvPr>
            <p:ph type="pic" sz="quarter" idx="13"/>
          </p:nvPr>
        </p:nvPicPr>
        <p:blipFill>
          <a:blip r:embed="rId3"/>
          <a:stretch>
            <a:fillRect/>
          </a:stretch>
        </p:blipFill>
        <p:spPr>
          <a:xfrm>
            <a:off x="159015" y="1"/>
            <a:ext cx="4106333" cy="6858000"/>
          </a:xfrm>
        </p:spPr>
      </p:pic>
      <p:sp>
        <p:nvSpPr>
          <p:cNvPr id="6" name="Title 5">
            <a:extLst>
              <a:ext uri="{FF2B5EF4-FFF2-40B4-BE49-F238E27FC236}">
                <a16:creationId xmlns:a16="http://schemas.microsoft.com/office/drawing/2014/main" id="{9DD519AC-7392-4C53-9E3F-08F1208BC2CB}"/>
              </a:ext>
            </a:extLst>
          </p:cNvPr>
          <p:cNvSpPr>
            <a:spLocks noGrp="1"/>
          </p:cNvSpPr>
          <p:nvPr>
            <p:ph type="title"/>
          </p:nvPr>
        </p:nvSpPr>
        <p:spPr/>
        <p:txBody>
          <a:bodyPr/>
          <a:lstStyle/>
          <a:p>
            <a:r>
              <a:rPr lang="en-US" dirty="0">
                <a:solidFill>
                  <a:schemeClr val="accent6">
                    <a:lumMod val="60000"/>
                    <a:lumOff val="40000"/>
                  </a:schemeClr>
                </a:solidFill>
              </a:rPr>
              <a:t>Contact us</a:t>
            </a:r>
          </a:p>
        </p:txBody>
      </p:sp>
      <p:sp>
        <p:nvSpPr>
          <p:cNvPr id="8" name="Subtitle 7">
            <a:extLst>
              <a:ext uri="{FF2B5EF4-FFF2-40B4-BE49-F238E27FC236}">
                <a16:creationId xmlns:a16="http://schemas.microsoft.com/office/drawing/2014/main" id="{9A294210-0A3A-40B7-8019-FDFD9DA7592B}"/>
              </a:ext>
            </a:extLst>
          </p:cNvPr>
          <p:cNvSpPr>
            <a:spLocks noGrp="1"/>
          </p:cNvSpPr>
          <p:nvPr>
            <p:ph type="subTitle" idx="1"/>
          </p:nvPr>
        </p:nvSpPr>
        <p:spPr/>
        <p:txBody>
          <a:bodyPr/>
          <a:lstStyle/>
          <a:p>
            <a:r>
              <a:rPr lang="en-US" dirty="0"/>
              <a:t>safestsoltravel@ssg.ni</a:t>
            </a:r>
          </a:p>
        </p:txBody>
      </p:sp>
      <p:sp>
        <p:nvSpPr>
          <p:cNvPr id="9" name="Content Placeholder 8">
            <a:extLst>
              <a:ext uri="{FF2B5EF4-FFF2-40B4-BE49-F238E27FC236}">
                <a16:creationId xmlns:a16="http://schemas.microsoft.com/office/drawing/2014/main" id="{6ABAD79F-DC94-4F5D-8A43-C69B1B426660}"/>
              </a:ext>
            </a:extLst>
          </p:cNvPr>
          <p:cNvSpPr>
            <a:spLocks noGrp="1"/>
          </p:cNvSpPr>
          <p:nvPr>
            <p:ph sz="quarter" idx="15"/>
          </p:nvPr>
        </p:nvSpPr>
        <p:spPr/>
        <p:txBody>
          <a:bodyPr/>
          <a:lstStyle/>
          <a:p>
            <a:r>
              <a:rPr lang="en-US" dirty="0"/>
              <a:t>www.safestsolgrp.ni</a:t>
            </a:r>
          </a:p>
        </p:txBody>
      </p:sp>
      <p:pic>
        <p:nvPicPr>
          <p:cNvPr id="7" name="Picture 6">
            <a:extLst>
              <a:ext uri="{FF2B5EF4-FFF2-40B4-BE49-F238E27FC236}">
                <a16:creationId xmlns:a16="http://schemas.microsoft.com/office/drawing/2014/main" id="{BD10273A-B539-4BA4-8DD1-307E4B3AACB3}"/>
              </a:ext>
            </a:extLst>
          </p:cNvPr>
          <p:cNvPicPr>
            <a:picLocks noChangeAspect="1"/>
          </p:cNvPicPr>
          <p:nvPr/>
        </p:nvPicPr>
        <p:blipFill>
          <a:blip r:embed="rId4">
            <a:duotone>
              <a:prstClr val="black"/>
              <a:schemeClr val="accent6">
                <a:lumMod val="20000"/>
                <a:lumOff val="80000"/>
                <a:tint val="45000"/>
                <a:satMod val="400000"/>
              </a:schemeClr>
            </a:duotone>
          </a:blip>
          <a:stretch>
            <a:fillRect/>
          </a:stretch>
        </p:blipFill>
        <p:spPr>
          <a:xfrm>
            <a:off x="9501709" y="5179101"/>
            <a:ext cx="1583752" cy="1540480"/>
          </a:xfrm>
          <a:prstGeom prst="ellipse">
            <a:avLst/>
          </a:prstGeom>
        </p:spPr>
      </p:pic>
    </p:spTree>
    <p:extLst>
      <p:ext uri="{BB962C8B-B14F-4D97-AF65-F5344CB8AC3E}">
        <p14:creationId xmlns:p14="http://schemas.microsoft.com/office/powerpoint/2010/main" val="1044043446"/>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_Coastal presentation_RVA_v5" id="{5B652A6C-03CB-4457-ADFC-1C5BB6605FEF}" vid="{F00112C4-F9F0-4BD0-BC95-5242C8B0F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0CE401-796E-4493-905E-4DDA5AF62AB4}">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46D58D-B27D-4B23-AEA1-AE974AB622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Coastal presentation</Template>
  <TotalTime>0</TotalTime>
  <Words>526</Words>
  <Application>Microsoft Office PowerPoint</Application>
  <PresentationFormat>Widescreen</PresentationFormat>
  <Paragraphs>37</Paragraphs>
  <Slides>7</Slides>
  <Notes>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Safest solutions travel</vt:lpstr>
      <vt:lpstr>Safest solutions travel</vt:lpstr>
      <vt:lpstr>AUSTRALIA</vt:lpstr>
      <vt:lpstr>The awakening National harbor</vt:lpstr>
      <vt:lpstr>Ottaway fly top</vt:lpstr>
      <vt:lpstr>Apollo bay</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2019-12-01T08:29:53Z</dcterms:created>
  <dcterms:modified xsi:type="dcterms:W3CDTF">2019-12-01T22:04:39Z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